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E8EEF77-01DE-428C-9E6D-13FADF6F5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9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1DA0A82-67EF-4ACB-88C9-9EF826726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8357E0-3788-4BC8-BC3A-283CCD7053C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DA1EFC-477F-4F09-BB40-8CEDB857400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6C3DC36-95CF-43CE-BBBE-530E7CB668B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4F5496-2C5B-4CD0-8B02-1F38A476C9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B45104-978F-4711-8CA2-60042C7FD4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14AA49-8BFD-4A89-B465-A868DBA64D7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976ABF-8F4E-4FC7-80F1-E80DE8E224A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16653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74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H013</a:t>
            </a:r>
            <a:r>
              <a:rPr lang="en-US" altLang="zh-TW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主耶和華我的力量</a:t>
            </a:r>
            <a:b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O LORD, MY STRENGTH (1/7)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906852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主耶和華，我的力量，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我心如何愛祢；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我的磐石，我的救主，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我的一生歸依。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死亡急流漫淹我身，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使我驚懼不已；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祢就側耳聽我微聲，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伸手，當我危急。</a:t>
            </a: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祢從高天親自降臨，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使天榮耀下垂；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在祢座前烈火如錦，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射出重重光輝。</a:t>
            </a: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祢的道路何等純淨，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話語何等精煉；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行祢慈愛，守祢完全，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必蒙賜恩無限。</a:t>
            </a:r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祢用聖火點著我燈，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照明我的黑影；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使我能居高處安穩，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因祢與我同行。</a:t>
            </a:r>
            <a:endParaRPr lang="en-US" altLang="zh-TW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07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神聖能力，不要離我，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一切服祢愛憐；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敵軍四圍，我能信託，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如在秘密之天。</a:t>
            </a:r>
            <a:endParaRPr lang="en-US" altLang="zh-TW" dirty="0"/>
          </a:p>
          <a:p>
            <a:pPr algn="ctr" eaLnBrk="1" hangingPunct="1">
              <a:spcBef>
                <a:spcPct val="200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248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H013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7/7,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列國頌揚祢的名聲，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只有祢是盾牌；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因祢所賜極大救恩，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萬民都當敬拜。</a:t>
            </a:r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762</TotalTime>
  <Words>239</Words>
  <Application>Microsoft Office PowerPoint</Application>
  <PresentationFormat>On-screen Show (16:9)</PresentationFormat>
  <Paragraphs>42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H013  主耶和華我的力量 O LORD, MY STRENGTH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H013 主耶和華我的力量 O LORD, MY STRENGTH</dc:title>
  <dc:subject>Hymnary 聖徒詩歌</dc:subject>
  <dc:creator>Newman Sze</dc:creator>
  <cp:lastModifiedBy>Timothy Liang</cp:lastModifiedBy>
  <cp:revision>48</cp:revision>
  <dcterms:created xsi:type="dcterms:W3CDTF">2001-04-19T19:07:54Z</dcterms:created>
  <dcterms:modified xsi:type="dcterms:W3CDTF">2017-07-31T22:33:44Z</dcterms:modified>
</cp:coreProperties>
</file>